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ED047-BB0E-467C-A250-A4B8CAFE90AF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6F57E-22A3-42DE-A447-870AED442A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5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Michael and Liesl begin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6F57E-22A3-42DE-A447-870AED442A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0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Temperature of the room, if time and number allow, do introductions.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6F57E-22A3-42DE-A447-870AED442A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4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everyone can access the spreadsheet and jam board. Keeping with a topic</a:t>
            </a:r>
            <a:r>
              <a:rPr lang="en-US" baseline="0" dirty="0" smtClean="0"/>
              <a:t> for about 5-7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6F57E-22A3-42DE-A447-870AED442A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6F57E-22A3-42DE-A447-870AED442A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9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8CqizTzk_O_UhoPzvDLJ3hyUx2noyNKToQlHskdLYJ4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spreadsheets/d/1N9K5Dki6BCWBxem5n-rZhyxQIvGPTMuODm4TJF4kqvA/edit?usp=shari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N9K5Dki6BCWBxem5n-rZhyxQIvGPTMuODm4TJF4kqvA/edit?usp=sharing" TargetMode="External"/><Relationship Id="rId2" Type="http://schemas.openxmlformats.org/officeDocument/2006/relationships/hyperlink" Target="https://jamboard.google.com/d/18CqizTzk_O_UhoPzvDLJ3hyUx2noyNKToQlHskdLYJ4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885825"/>
            <a:ext cx="8689976" cy="292417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UMACRAO/WACRAO</a:t>
            </a:r>
            <a:b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College</a:t>
            </a:r>
            <a:b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Table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275" y="4143375"/>
            <a:ext cx="8689976" cy="137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Facilitator - Liesl Fowler, Augustana College (IL)</a:t>
            </a:r>
          </a:p>
          <a:p>
            <a:r>
              <a:rPr lang="en-US" sz="2400" dirty="0" smtClean="0"/>
              <a:t>Moderator – Michael Gallagher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1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011" y="561703"/>
            <a:ext cx="6622869" cy="1182728"/>
          </a:xfr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Hey there – who is here?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8675" y="1987265"/>
            <a:ext cx="10201275" cy="412778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Registrars and records staff?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Admissions officers and enrollment management team members?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aid personnel?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Advising offices?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Institutional research? 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technology colleagues?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else?  </a:t>
            </a:r>
          </a:p>
        </p:txBody>
      </p:sp>
    </p:spTree>
    <p:extLst>
      <p:ext uri="{BB962C8B-B14F-4D97-AF65-F5344CB8AC3E}">
        <p14:creationId xmlns:p14="http://schemas.microsoft.com/office/powerpoint/2010/main" val="271168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318480"/>
            <a:ext cx="7015162" cy="1081696"/>
          </a:xfrm>
        </p:spPr>
        <p:txBody>
          <a:bodyPr/>
          <a:lstStyle/>
          <a:p>
            <a:r>
              <a:rPr lang="en-US" dirty="0" smtClean="0"/>
              <a:t>Format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9619" y="1400176"/>
            <a:ext cx="10615612" cy="44348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Surprise! There is no agenda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Hope session will flow organically and work for everyone.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Housekeeping items: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Timing our conversations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raising a hand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Jam board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if you share and idea or a solution, please add it here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shared spreadsheet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please add your contact info here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5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14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Possible Topics and Wonderings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7949" y="1892709"/>
            <a:ext cx="5778051" cy="4190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Registration process and policies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transcripts (processes, fees, vendors)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Committees, governance, who does what?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Sis struggles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FERPA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Dates &amp; deadlines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 stuff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always wish I could…..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72005" y="1892709"/>
            <a:ext cx="4906221" cy="3728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Graduation and commencement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academic policies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Staffing and reporting structures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 student workers effectively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Compliance/regulations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Accreditation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Does anyone else……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2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337" y="835906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Who do you need to connect with?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4962" y="2811105"/>
            <a:ext cx="10363826" cy="2373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“leave” the conference without connecting with a colleague that can help you or having met someone you can help 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8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061431"/>
            <a:ext cx="10364451" cy="10816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Please Remember to add your info!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194" y="2386014"/>
            <a:ext cx="10615612" cy="3557586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Jam board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if you shared an idea or a solution, please add it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shared spreadsheet 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please add your contact info as well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3121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46</TotalTime>
  <Words>274</Words>
  <Application>Microsoft Office PowerPoint</Application>
  <PresentationFormat>Widescreen</PresentationFormat>
  <Paragraphs>48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UMACRAO/WACRAO Small College Round Table</vt:lpstr>
      <vt:lpstr>Hey there – who is here? </vt:lpstr>
      <vt:lpstr>Format and agenda</vt:lpstr>
      <vt:lpstr>Possible Topics and Wonderings</vt:lpstr>
      <vt:lpstr>Who do you need to connect with?</vt:lpstr>
      <vt:lpstr>Please Remember to add your info!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UMACRAO/WACRAO Small College Round Table</dc:title>
  <dc:creator>Fowler, Liesl</dc:creator>
  <cp:lastModifiedBy>Fowler, Liesl</cp:lastModifiedBy>
  <cp:revision>7</cp:revision>
  <dcterms:created xsi:type="dcterms:W3CDTF">2021-10-27T11:31:28Z</dcterms:created>
  <dcterms:modified xsi:type="dcterms:W3CDTF">2021-10-27T12:18:18Z</dcterms:modified>
</cp:coreProperties>
</file>