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4ED047-BB0E-467C-A250-A4B8CAFE90AF}" type="datetimeFigureOut">
              <a:rPr lang="en-US" smtClean="0"/>
              <a:t>10/27/2021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A6F57E-22A3-42DE-A447-870AED442A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357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Michael and Liesl begin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A6F57E-22A3-42DE-A447-870AED442A9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4032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Temperature of the room, if time and number allow, do introductions. 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A6F57E-22A3-42DE-A447-870AED442A9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741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Make sure everyone can access the spreadsheet and jam board. Keeping with a topic</a:t>
            </a:r>
            <a:r>
              <a:rPr lang="en-US" baseline="0" dirty="0" smtClean="0"/>
              <a:t> for about 5-7 minutes.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A6F57E-22A3-42DE-A447-870AED442A9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0190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A6F57E-22A3-42DE-A447-870AED442A9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994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jamboard.google.com/d/18CqizTzk_O_UhoPzvDLJ3hyUx2noyNKToQlHskdLYJ4/edit?usp=sharin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google.com/spreadsheets/d/1N9K5Dki6BCWBxem5n-rZhyxQIvGPTMuODm4TJF4kqvA/edit?usp=sharing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N9K5Dki6BCWBxem5n-rZhyxQIvGPTMuODm4TJF4kqvA/edit?usp=sharing" TargetMode="External"/><Relationship Id="rId2" Type="http://schemas.openxmlformats.org/officeDocument/2006/relationships/hyperlink" Target="https://jamboard.google.com/d/18CqizTzk_O_UhoPzvDLJ3hyUx2noyNKToQlHskdLYJ4/edit?usp=shari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885825"/>
            <a:ext cx="8689976" cy="2924173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UMACRAO/WACRAO</a:t>
            </a:r>
            <a:br>
              <a:rPr lang="en-US" sz="5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Small College</a:t>
            </a:r>
            <a:br>
              <a:rPr lang="en-US" sz="5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Round Table</a:t>
            </a:r>
            <a:endParaRPr lang="en-US" sz="54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5275" y="4143375"/>
            <a:ext cx="8689976" cy="137159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Facilitator - Liesl Fowler, Augustana College (IL)</a:t>
            </a:r>
          </a:p>
          <a:p>
            <a:r>
              <a:rPr lang="en-US" sz="2400" dirty="0" smtClean="0"/>
              <a:t>Moderator – Michael Gallagher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4913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4011" y="561703"/>
            <a:ext cx="6622869" cy="1182728"/>
          </a:xfrm>
          <a:ln w="38100">
            <a:solidFill>
              <a:schemeClr val="tx1">
                <a:lumMod val="50000"/>
                <a:lumOff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4000" dirty="0" smtClean="0"/>
              <a:t>Hey there – who is here?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28675" y="1987265"/>
            <a:ext cx="10201275" cy="4127785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Registrars and records staff?</a:t>
            </a:r>
          </a:p>
          <a:p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Admissions officers and enrollment management team members? </a:t>
            </a:r>
          </a:p>
          <a:p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Financial aid personnel?</a:t>
            </a:r>
          </a:p>
          <a:p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Advising offices?</a:t>
            </a:r>
          </a:p>
          <a:p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Institutional research?  </a:t>
            </a:r>
          </a:p>
          <a:p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Information technology colleagues?</a:t>
            </a:r>
          </a:p>
          <a:p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Who else?  </a:t>
            </a:r>
          </a:p>
        </p:txBody>
      </p:sp>
    </p:spTree>
    <p:extLst>
      <p:ext uri="{BB962C8B-B14F-4D97-AF65-F5344CB8AC3E}">
        <p14:creationId xmlns:p14="http://schemas.microsoft.com/office/powerpoint/2010/main" val="2711688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7425" y="318480"/>
            <a:ext cx="7015162" cy="1081696"/>
          </a:xfrm>
        </p:spPr>
        <p:txBody>
          <a:bodyPr/>
          <a:lstStyle/>
          <a:p>
            <a:r>
              <a:rPr lang="en-US" dirty="0" smtClean="0"/>
              <a:t>Format and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59619" y="1400176"/>
            <a:ext cx="10615612" cy="443484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Surprise! There is no agenda</a:t>
            </a:r>
          </a:p>
          <a:p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Hope session will flow organically and work for everyone. </a:t>
            </a:r>
          </a:p>
          <a:p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Housekeeping items: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Timing our conversations 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chat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raising a hand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hlinkClick r:id="rId3"/>
              </a:rPr>
              <a:t>Jam board</a:t>
            </a: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– if you share and idea or a solution, please add it here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hlinkClick r:id="rId4"/>
              </a:rPr>
              <a:t>shared spreadsheet </a:t>
            </a: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– please add your contact info here</a:t>
            </a: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454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041471"/>
          </a:xfrm>
        </p:spPr>
        <p:txBody>
          <a:bodyPr>
            <a:normAutofit/>
          </a:bodyPr>
          <a:lstStyle/>
          <a:p>
            <a:r>
              <a:rPr lang="en-US" sz="4000" dirty="0" smtClean="0"/>
              <a:t>Possible Topics and Wonderings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17949" y="1892709"/>
            <a:ext cx="5778051" cy="4190963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Registration process and policies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transcripts (processes, fees, vendors) 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Committees, governance, who does what? 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Sis struggles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FERPA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Dates &amp; deadlines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Transfer stuff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 always wish I could…..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372005" y="1892709"/>
            <a:ext cx="4906221" cy="37281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Graduation and commencement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academic policies 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Staffing and reporting structures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Using student workers effectively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Compliance/regulations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Accreditation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Does anyone else……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220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337" y="835906"/>
            <a:ext cx="10364451" cy="1596177"/>
          </a:xfrm>
        </p:spPr>
        <p:txBody>
          <a:bodyPr>
            <a:normAutofit/>
          </a:bodyPr>
          <a:lstStyle/>
          <a:p>
            <a:r>
              <a:rPr lang="en-US" sz="4400" dirty="0" smtClean="0"/>
              <a:t>Who do you need to connect with?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44962" y="2811105"/>
            <a:ext cx="10363826" cy="237372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Don’t “leave” the conference without connecting with a colleague that can help you or having met someone you can help </a:t>
            </a:r>
            <a:endParaRPr lang="en-US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986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1061431"/>
            <a:ext cx="10364451" cy="1081696"/>
          </a:xfrm>
        </p:spPr>
        <p:txBody>
          <a:bodyPr>
            <a:normAutofit/>
          </a:bodyPr>
          <a:lstStyle/>
          <a:p>
            <a:r>
              <a:rPr lang="en-US" sz="4400" dirty="0" smtClean="0"/>
              <a:t>Please Remember to add your info!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88194" y="2386014"/>
            <a:ext cx="10615612" cy="3557586"/>
          </a:xfrm>
        </p:spPr>
        <p:txBody>
          <a:bodyPr>
            <a:normAutofit/>
          </a:bodyPr>
          <a:lstStyle/>
          <a:p>
            <a:pPr lvl="1"/>
            <a:r>
              <a:rPr lang="en-US" sz="4000" dirty="0" smtClean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Jam board</a:t>
            </a:r>
            <a:r>
              <a:rPr lang="en-US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– if you shared an idea or a solution, please add it</a:t>
            </a:r>
          </a:p>
          <a:p>
            <a:pPr lvl="1"/>
            <a:r>
              <a:rPr lang="en-US" sz="4000" dirty="0" smtClean="0">
                <a:solidFill>
                  <a:schemeClr val="tx1">
                    <a:lumMod val="50000"/>
                    <a:lumOff val="50000"/>
                  </a:schemeClr>
                </a:solidFill>
                <a:hlinkClick r:id="rId3"/>
              </a:rPr>
              <a:t>shared spreadsheet </a:t>
            </a:r>
            <a:r>
              <a:rPr lang="en-US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– please add your contact info as well</a:t>
            </a:r>
            <a:endParaRPr lang="en-US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431215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46</TotalTime>
  <Words>274</Words>
  <Application>Microsoft Office PowerPoint</Application>
  <PresentationFormat>Widescreen</PresentationFormat>
  <Paragraphs>48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Tw Cen MT</vt:lpstr>
      <vt:lpstr>Droplet</vt:lpstr>
      <vt:lpstr>UMACRAO/WACRAO Small College Round Table</vt:lpstr>
      <vt:lpstr>Hey there – who is here? </vt:lpstr>
      <vt:lpstr>Format and agenda</vt:lpstr>
      <vt:lpstr>Possible Topics and Wonderings</vt:lpstr>
      <vt:lpstr>Who do you need to connect with?</vt:lpstr>
      <vt:lpstr>Please Remember to add your info!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UMACRAO/WACRAO Small College Round Table</dc:title>
  <dc:creator>Fowler, Liesl</dc:creator>
  <cp:lastModifiedBy>Fowler, Liesl</cp:lastModifiedBy>
  <cp:revision>7</cp:revision>
  <dcterms:created xsi:type="dcterms:W3CDTF">2021-10-27T11:31:28Z</dcterms:created>
  <dcterms:modified xsi:type="dcterms:W3CDTF">2021-10-27T12:18:18Z</dcterms:modified>
</cp:coreProperties>
</file>